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8" r:id="rId3"/>
    <p:sldId id="269" r:id="rId4"/>
    <p:sldId id="270" r:id="rId5"/>
    <p:sldId id="271" r:id="rId6"/>
    <p:sldId id="272" r:id="rId7"/>
    <p:sldId id="273" r:id="rId8"/>
    <p:sldId id="267" r:id="rId9"/>
    <p:sldId id="266" r:id="rId10"/>
    <p:sldId id="275" r:id="rId11"/>
    <p:sldId id="274" r:id="rId12"/>
    <p:sldId id="276" r:id="rId13"/>
    <p:sldId id="257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>
        <p:scale>
          <a:sx n="48" d="100"/>
          <a:sy n="48" d="100"/>
        </p:scale>
        <p:origin x="-2202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6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1" y="0"/>
            <a:ext cx="2984870" cy="501016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r">
              <a:defRPr sz="1300"/>
            </a:lvl1pPr>
          </a:lstStyle>
          <a:p>
            <a:fld id="{F0CC08C8-87E7-4476-BA10-EA08F7C9E9E1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6" tIns="48298" rIns="96596" bIns="482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6"/>
          </a:xfrm>
          <a:prstGeom prst="rect">
            <a:avLst/>
          </a:prstGeom>
        </p:spPr>
        <p:txBody>
          <a:bodyPr vert="horz" lIns="96596" tIns="48298" rIns="96596" bIns="482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5"/>
            <a:ext cx="2984870" cy="501016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1" y="9517545"/>
            <a:ext cx="2984870" cy="501016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r">
              <a:defRPr sz="1300"/>
            </a:lvl1pPr>
          </a:lstStyle>
          <a:p>
            <a:fld id="{56F5EC4C-E53E-4912-BF02-E0D3FCEA7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8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9800" y="752475"/>
            <a:ext cx="5008563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192857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9E06D0D-A006-4AF0-8419-E1687BB003D3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abstract image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/>
          <a:stretch/>
        </p:blipFill>
        <p:spPr>
          <a:xfrm>
            <a:off x="5377868" y="745719"/>
            <a:ext cx="3759543" cy="610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236"/>
          <p:cNvSpPr/>
          <p:nvPr/>
        </p:nvSpPr>
        <p:spPr>
          <a:xfrm>
            <a:off x="1263255" y="2997200"/>
            <a:ext cx="3854053" cy="1062038"/>
          </a:xfrm>
          <a:prstGeom prst="rect">
            <a:avLst/>
          </a:prstGeom>
          <a:solidFill>
            <a:srgbClr val="29ABE2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  <a:sym typeface="Arial" panose="020B0604020202020204" pitchFamily="34" charset="0"/>
            </a:endParaRPr>
          </a:p>
        </p:txBody>
      </p:sp>
      <p:grpSp>
        <p:nvGrpSpPr>
          <p:cNvPr id="13315" name="组合 237"/>
          <p:cNvGrpSpPr>
            <a:grpSpLocks/>
          </p:cNvGrpSpPr>
          <p:nvPr/>
        </p:nvGrpSpPr>
        <p:grpSpPr bwMode="auto">
          <a:xfrm>
            <a:off x="1594247" y="2900366"/>
            <a:ext cx="1113234" cy="1038225"/>
            <a:chOff x="3328416" y="4926867"/>
            <a:chExt cx="1883664" cy="1080000"/>
          </a:xfrm>
        </p:grpSpPr>
        <p:sp>
          <p:nvSpPr>
            <p:cNvPr id="13" name="五边形 238"/>
            <p:cNvSpPr/>
            <p:nvPr/>
          </p:nvSpPr>
          <p:spPr>
            <a:xfrm>
              <a:off x="3328416" y="4926867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lIns="68580" tIns="34290" rIns="68580" bIns="34290"/>
            <a:lstStyle/>
            <a:p>
              <a:pPr defTabSz="685800">
                <a:defRPr/>
              </a:pPr>
              <a:endParaRPr lang="zh-CN" altLang="en-US" sz="1013" kern="0">
                <a:solidFill>
                  <a:prstClr val="black"/>
                </a:solidFill>
                <a:ea typeface="宋体"/>
                <a:cs typeface="Arial" charset="0"/>
                <a:sym typeface="Arial" panose="020B0604020202020204" pitchFamily="34" charset="0"/>
              </a:endParaRPr>
            </a:p>
          </p:txBody>
        </p:sp>
        <p:cxnSp>
          <p:nvCxnSpPr>
            <p:cNvPr id="14" name="直接连接符 239"/>
            <p:cNvCxnSpPr/>
            <p:nvPr/>
          </p:nvCxnSpPr>
          <p:spPr>
            <a:xfrm>
              <a:off x="3524155" y="5086169"/>
              <a:ext cx="0" cy="76139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</p:grpSp>
      <p:sp>
        <p:nvSpPr>
          <p:cNvPr id="19" name="矩形 244"/>
          <p:cNvSpPr/>
          <p:nvPr/>
        </p:nvSpPr>
        <p:spPr>
          <a:xfrm>
            <a:off x="1340645" y="1577975"/>
            <a:ext cx="3626644" cy="1162050"/>
          </a:xfrm>
          <a:prstGeom prst="rect">
            <a:avLst/>
          </a:prstGeom>
          <a:solidFill>
            <a:srgbClr val="FB9E00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  <a:sym typeface="Arial" panose="020B0604020202020204" pitchFamily="34" charset="0"/>
            </a:endParaRPr>
          </a:p>
        </p:txBody>
      </p:sp>
      <p:grpSp>
        <p:nvGrpSpPr>
          <p:cNvPr id="13317" name="组合 245"/>
          <p:cNvGrpSpPr>
            <a:grpSpLocks/>
          </p:cNvGrpSpPr>
          <p:nvPr/>
        </p:nvGrpSpPr>
        <p:grpSpPr bwMode="auto">
          <a:xfrm>
            <a:off x="1578770" y="1600200"/>
            <a:ext cx="1090613" cy="1136650"/>
            <a:chOff x="2816352" y="2793908"/>
            <a:chExt cx="1883664" cy="1080000"/>
          </a:xfrm>
        </p:grpSpPr>
        <p:sp>
          <p:nvSpPr>
            <p:cNvPr id="21" name="五边形 246"/>
            <p:cNvSpPr/>
            <p:nvPr/>
          </p:nvSpPr>
          <p:spPr>
            <a:xfrm>
              <a:off x="2816352" y="2793908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lIns="68580" tIns="34290" rIns="68580" bIns="34290"/>
            <a:lstStyle/>
            <a:p>
              <a:pPr defTabSz="685800">
                <a:defRPr/>
              </a:pPr>
              <a:endParaRPr lang="zh-CN" altLang="en-US" sz="1013" kern="0">
                <a:solidFill>
                  <a:prstClr val="black"/>
                </a:solidFill>
                <a:ea typeface="宋体"/>
                <a:cs typeface="Arial" charset="0"/>
                <a:sym typeface="Arial" panose="020B0604020202020204" pitchFamily="34" charset="0"/>
              </a:endParaRPr>
            </a:p>
          </p:txBody>
        </p:sp>
        <p:cxnSp>
          <p:nvCxnSpPr>
            <p:cNvPr id="22" name="直接连接符 247"/>
            <p:cNvCxnSpPr/>
            <p:nvPr/>
          </p:nvCxnSpPr>
          <p:spPr>
            <a:xfrm>
              <a:off x="3042885" y="2953210"/>
              <a:ext cx="0" cy="76139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</p:grpSp>
      <p:sp>
        <p:nvSpPr>
          <p:cNvPr id="13318" name="文本框 34"/>
          <p:cNvSpPr txBox="1">
            <a:spLocks noChangeArrowheads="1"/>
          </p:cNvSpPr>
          <p:nvPr/>
        </p:nvSpPr>
        <p:spPr bwMode="auto">
          <a:xfrm>
            <a:off x="2709864" y="1812928"/>
            <a:ext cx="454104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kk-KZ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№280</a:t>
            </a:r>
          </a:p>
        </p:txBody>
      </p:sp>
      <p:sp>
        <p:nvSpPr>
          <p:cNvPr id="13319" name="文本框 35"/>
          <p:cNvSpPr txBox="1">
            <a:spLocks noChangeArrowheads="1"/>
          </p:cNvSpPr>
          <p:nvPr/>
        </p:nvSpPr>
        <p:spPr bwMode="auto">
          <a:xfrm>
            <a:off x="2808686" y="2924944"/>
            <a:ext cx="21967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 мектебі</a:t>
            </a:r>
          </a:p>
        </p:txBody>
      </p:sp>
      <p:grpSp>
        <p:nvGrpSpPr>
          <p:cNvPr id="47" name="组合 272"/>
          <p:cNvGrpSpPr>
            <a:grpSpLocks noChangeAspect="1"/>
          </p:cNvGrpSpPr>
          <p:nvPr/>
        </p:nvGrpSpPr>
        <p:grpSpPr>
          <a:xfrm>
            <a:off x="65292" y="1751754"/>
            <a:ext cx="561202" cy="821272"/>
            <a:chOff x="5115661" y="2074341"/>
            <a:chExt cx="234595" cy="257483"/>
          </a:xfrm>
          <a:solidFill>
            <a:srgbClr val="7B25A1"/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5115661" y="2211665"/>
              <a:ext cx="99178" cy="120158"/>
            </a:xfrm>
            <a:custGeom>
              <a:avLst/>
              <a:gdLst>
                <a:gd name="T0" fmla="*/ 1 w 22"/>
                <a:gd name="T1" fmla="*/ 0 h 26"/>
                <a:gd name="T2" fmla="*/ 20 w 22"/>
                <a:gd name="T3" fmla="*/ 0 h 26"/>
                <a:gd name="T4" fmla="*/ 22 w 22"/>
                <a:gd name="T5" fmla="*/ 2 h 26"/>
                <a:gd name="T6" fmla="*/ 20 w 22"/>
                <a:gd name="T7" fmla="*/ 3 h 26"/>
                <a:gd name="T8" fmla="*/ 2 w 22"/>
                <a:gd name="T9" fmla="*/ 3 h 26"/>
                <a:gd name="T10" fmla="*/ 2 w 22"/>
                <a:gd name="T11" fmla="*/ 25 h 26"/>
                <a:gd name="T12" fmla="*/ 1 w 22"/>
                <a:gd name="T13" fmla="*/ 26 h 26"/>
                <a:gd name="T14" fmla="*/ 0 w 22"/>
                <a:gd name="T15" fmla="*/ 25 h 26"/>
                <a:gd name="T16" fmla="*/ 0 w 22"/>
                <a:gd name="T17" fmla="*/ 2 h 26"/>
                <a:gd name="T18" fmla="*/ 1 w 2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685800">
                <a:defRPr/>
              </a:pPr>
              <a:endParaRPr lang="zh-CN" altLang="en-US" sz="1013">
                <a:solidFill>
                  <a:prstClr val="black"/>
                </a:solidFill>
                <a:ea typeface="宋体"/>
                <a:cs typeface="Arial" charset="0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5123290" y="2080062"/>
              <a:ext cx="36239" cy="127787"/>
            </a:xfrm>
            <a:custGeom>
              <a:avLst/>
              <a:gdLst>
                <a:gd name="T0" fmla="*/ 8 w 8"/>
                <a:gd name="T1" fmla="*/ 24 h 28"/>
                <a:gd name="T2" fmla="*/ 8 w 8"/>
                <a:gd name="T3" fmla="*/ 4 h 28"/>
                <a:gd name="T4" fmla="*/ 4 w 8"/>
                <a:gd name="T5" fmla="*/ 0 h 28"/>
                <a:gd name="T6" fmla="*/ 0 w 8"/>
                <a:gd name="T7" fmla="*/ 4 h 28"/>
                <a:gd name="T8" fmla="*/ 0 w 8"/>
                <a:gd name="T9" fmla="*/ 24 h 28"/>
                <a:gd name="T10" fmla="*/ 4 w 8"/>
                <a:gd name="T11" fmla="*/ 28 h 28"/>
                <a:gd name="T12" fmla="*/ 8 w 8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8" y="2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6" y="28"/>
                    <a:pt x="8" y="26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685800">
                <a:defRPr/>
              </a:pPr>
              <a:endParaRPr lang="zh-CN" altLang="en-US" sz="1013">
                <a:solidFill>
                  <a:prstClr val="black"/>
                </a:solidFill>
                <a:ea typeface="宋体"/>
                <a:cs typeface="Arial" charset="0"/>
              </a:endParaRPr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5174787" y="2074341"/>
              <a:ext cx="154490" cy="257483"/>
            </a:xfrm>
            <a:custGeom>
              <a:avLst/>
              <a:gdLst>
                <a:gd name="T0" fmla="*/ 3 w 34"/>
                <a:gd name="T1" fmla="*/ 50 h 56"/>
                <a:gd name="T2" fmla="*/ 4 w 34"/>
                <a:gd name="T3" fmla="*/ 55 h 56"/>
                <a:gd name="T4" fmla="*/ 7 w 34"/>
                <a:gd name="T5" fmla="*/ 56 h 56"/>
                <a:gd name="T6" fmla="*/ 10 w 34"/>
                <a:gd name="T7" fmla="*/ 54 h 56"/>
                <a:gd name="T8" fmla="*/ 18 w 34"/>
                <a:gd name="T9" fmla="*/ 41 h 56"/>
                <a:gd name="T10" fmla="*/ 33 w 34"/>
                <a:gd name="T11" fmla="*/ 41 h 56"/>
                <a:gd name="T12" fmla="*/ 34 w 34"/>
                <a:gd name="T13" fmla="*/ 40 h 56"/>
                <a:gd name="T14" fmla="*/ 34 w 34"/>
                <a:gd name="T15" fmla="*/ 30 h 56"/>
                <a:gd name="T16" fmla="*/ 23 w 34"/>
                <a:gd name="T17" fmla="*/ 13 h 56"/>
                <a:gd name="T18" fmla="*/ 21 w 34"/>
                <a:gd name="T19" fmla="*/ 14 h 56"/>
                <a:gd name="T20" fmla="*/ 25 w 34"/>
                <a:gd name="T21" fmla="*/ 7 h 56"/>
                <a:gd name="T22" fmla="*/ 18 w 34"/>
                <a:gd name="T23" fmla="*/ 0 h 56"/>
                <a:gd name="T24" fmla="*/ 10 w 34"/>
                <a:gd name="T25" fmla="*/ 7 h 56"/>
                <a:gd name="T26" fmla="*/ 18 w 34"/>
                <a:gd name="T27" fmla="*/ 15 h 56"/>
                <a:gd name="T28" fmla="*/ 20 w 34"/>
                <a:gd name="T29" fmla="*/ 14 h 56"/>
                <a:gd name="T30" fmla="*/ 15 w 34"/>
                <a:gd name="T31" fmla="*/ 19 h 56"/>
                <a:gd name="T32" fmla="*/ 4 w 34"/>
                <a:gd name="T33" fmla="*/ 22 h 56"/>
                <a:gd name="T34" fmla="*/ 1 w 34"/>
                <a:gd name="T35" fmla="*/ 24 h 56"/>
                <a:gd name="T36" fmla="*/ 1 w 34"/>
                <a:gd name="T37" fmla="*/ 27 h 56"/>
                <a:gd name="T38" fmla="*/ 5 w 34"/>
                <a:gd name="T39" fmla="*/ 30 h 56"/>
                <a:gd name="T40" fmla="*/ 5 w 34"/>
                <a:gd name="T41" fmla="*/ 30 h 56"/>
                <a:gd name="T42" fmla="*/ 13 w 34"/>
                <a:gd name="T43" fmla="*/ 28 h 56"/>
                <a:gd name="T44" fmla="*/ 13 w 34"/>
                <a:gd name="T45" fmla="*/ 30 h 56"/>
                <a:gd name="T46" fmla="*/ 13 w 34"/>
                <a:gd name="T47" fmla="*/ 33 h 56"/>
                <a:gd name="T48" fmla="*/ 3 w 34"/>
                <a:gd name="T4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6">
                  <a:moveTo>
                    <a:pt x="3" y="50"/>
                  </a:moveTo>
                  <a:cubicBezTo>
                    <a:pt x="2" y="51"/>
                    <a:pt x="3" y="54"/>
                    <a:pt x="4" y="55"/>
                  </a:cubicBezTo>
                  <a:cubicBezTo>
                    <a:pt x="5" y="56"/>
                    <a:pt x="6" y="56"/>
                    <a:pt x="7" y="56"/>
                  </a:cubicBezTo>
                  <a:cubicBezTo>
                    <a:pt x="8" y="56"/>
                    <a:pt x="9" y="55"/>
                    <a:pt x="10" y="5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0"/>
                    <a:pt x="29" y="13"/>
                    <a:pt x="23" y="13"/>
                  </a:cubicBezTo>
                  <a:cubicBezTo>
                    <a:pt x="23" y="13"/>
                    <a:pt x="22" y="13"/>
                    <a:pt x="21" y="14"/>
                  </a:cubicBezTo>
                  <a:cubicBezTo>
                    <a:pt x="24" y="12"/>
                    <a:pt x="25" y="10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ubicBezTo>
                    <a:pt x="14" y="0"/>
                    <a:pt x="10" y="3"/>
                    <a:pt x="10" y="7"/>
                  </a:cubicBezTo>
                  <a:cubicBezTo>
                    <a:pt x="10" y="11"/>
                    <a:pt x="14" y="15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8" y="15"/>
                    <a:pt x="16" y="17"/>
                    <a:pt x="1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3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685800">
                <a:defRPr/>
              </a:pPr>
              <a:endParaRPr lang="zh-CN" altLang="en-US" sz="1013">
                <a:solidFill>
                  <a:prstClr val="black"/>
                </a:solidFill>
                <a:ea typeface="宋体"/>
                <a:cs typeface="Arial" charset="0"/>
              </a:endParaRPr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5264428" y="2184963"/>
              <a:ext cx="85828" cy="101085"/>
            </a:xfrm>
            <a:custGeom>
              <a:avLst/>
              <a:gdLst>
                <a:gd name="T0" fmla="*/ 1 w 19"/>
                <a:gd name="T1" fmla="*/ 19 h 22"/>
                <a:gd name="T2" fmla="*/ 17 w 19"/>
                <a:gd name="T3" fmla="*/ 19 h 22"/>
                <a:gd name="T4" fmla="*/ 17 w 19"/>
                <a:gd name="T5" fmla="*/ 1 h 22"/>
                <a:gd name="T6" fmla="*/ 18 w 19"/>
                <a:gd name="T7" fmla="*/ 0 h 22"/>
                <a:gd name="T8" fmla="*/ 19 w 19"/>
                <a:gd name="T9" fmla="*/ 1 h 22"/>
                <a:gd name="T10" fmla="*/ 19 w 19"/>
                <a:gd name="T11" fmla="*/ 20 h 22"/>
                <a:gd name="T12" fmla="*/ 18 w 19"/>
                <a:gd name="T13" fmla="*/ 22 h 22"/>
                <a:gd name="T14" fmla="*/ 1 w 19"/>
                <a:gd name="T15" fmla="*/ 22 h 22"/>
                <a:gd name="T16" fmla="*/ 0 w 19"/>
                <a:gd name="T17" fmla="*/ 20 h 22"/>
                <a:gd name="T18" fmla="*/ 1 w 19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2">
                  <a:moveTo>
                    <a:pt x="1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8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0"/>
                    <a:pt x="1" y="19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685800">
                <a:defRPr/>
              </a:pPr>
              <a:endParaRPr lang="zh-CN" altLang="en-US" sz="1013">
                <a:solidFill>
                  <a:prstClr val="black"/>
                </a:solidFill>
                <a:ea typeface="宋体"/>
                <a:cs typeface="Arial" charset="0"/>
              </a:endParaRPr>
            </a:p>
          </p:txBody>
        </p:sp>
      </p:grp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854869" y="1325566"/>
            <a:ext cx="280988" cy="681037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854869" y="1325566"/>
            <a:ext cx="280988" cy="681037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88182" y="1325566"/>
            <a:ext cx="280988" cy="681037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88182" y="1325566"/>
            <a:ext cx="280988" cy="681037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1021556" y="1325566"/>
            <a:ext cx="276225" cy="681037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1021556" y="1325566"/>
            <a:ext cx="276225" cy="681037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688182" y="1833563"/>
            <a:ext cx="280988" cy="400050"/>
          </a:xfrm>
          <a:prstGeom prst="rect">
            <a:avLst/>
          </a:prstGeom>
          <a:solidFill>
            <a:srgbClr val="666666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59" name="Rectangle 16"/>
          <p:cNvSpPr>
            <a:spLocks noChangeArrowheads="1"/>
          </p:cNvSpPr>
          <p:nvPr/>
        </p:nvSpPr>
        <p:spPr bwMode="auto">
          <a:xfrm>
            <a:off x="688182" y="1833563"/>
            <a:ext cx="280988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854869" y="1833563"/>
            <a:ext cx="280988" cy="400050"/>
          </a:xfrm>
          <a:prstGeom prst="rect">
            <a:avLst/>
          </a:prstGeom>
          <a:solidFill>
            <a:srgbClr val="80808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61" name="Rectangle 18"/>
          <p:cNvSpPr>
            <a:spLocks noChangeArrowheads="1"/>
          </p:cNvSpPr>
          <p:nvPr/>
        </p:nvSpPr>
        <p:spPr bwMode="auto">
          <a:xfrm>
            <a:off x="854869" y="1833563"/>
            <a:ext cx="280988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1021556" y="1833563"/>
            <a:ext cx="276225" cy="400050"/>
          </a:xfrm>
          <a:prstGeom prst="rect">
            <a:avLst/>
          </a:prstGeom>
          <a:solidFill>
            <a:srgbClr val="CCCCCC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63" name="Rectangle 20"/>
          <p:cNvSpPr>
            <a:spLocks noChangeArrowheads="1"/>
          </p:cNvSpPr>
          <p:nvPr/>
        </p:nvSpPr>
        <p:spPr bwMode="auto">
          <a:xfrm>
            <a:off x="1021556" y="1833563"/>
            <a:ext cx="2762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854869" y="1528765"/>
            <a:ext cx="280988" cy="477837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67" name="Freeform 24"/>
          <p:cNvSpPr/>
          <p:nvPr/>
        </p:nvSpPr>
        <p:spPr bwMode="auto">
          <a:xfrm>
            <a:off x="854869" y="1528765"/>
            <a:ext cx="280988" cy="477837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68" name="Freeform 25"/>
          <p:cNvSpPr/>
          <p:nvPr/>
        </p:nvSpPr>
        <p:spPr bwMode="auto">
          <a:xfrm flipV="1">
            <a:off x="688182" y="1736725"/>
            <a:ext cx="34529" cy="4445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69" name="Freeform 26"/>
          <p:cNvSpPr/>
          <p:nvPr/>
        </p:nvSpPr>
        <p:spPr bwMode="auto">
          <a:xfrm flipV="1">
            <a:off x="688182" y="1736725"/>
            <a:ext cx="34529" cy="4445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70" name="Freeform 27"/>
          <p:cNvSpPr/>
          <p:nvPr/>
        </p:nvSpPr>
        <p:spPr bwMode="auto">
          <a:xfrm>
            <a:off x="688182" y="1528765"/>
            <a:ext cx="280988" cy="477837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71" name="Freeform 28"/>
          <p:cNvSpPr/>
          <p:nvPr/>
        </p:nvSpPr>
        <p:spPr bwMode="auto">
          <a:xfrm>
            <a:off x="688182" y="1528765"/>
            <a:ext cx="280988" cy="477837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72" name="Freeform 29"/>
          <p:cNvSpPr/>
          <p:nvPr/>
        </p:nvSpPr>
        <p:spPr bwMode="auto">
          <a:xfrm>
            <a:off x="1021556" y="1528765"/>
            <a:ext cx="276225" cy="477837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73" name="Freeform 30"/>
          <p:cNvSpPr/>
          <p:nvPr/>
        </p:nvSpPr>
        <p:spPr bwMode="auto">
          <a:xfrm>
            <a:off x="964406" y="1528765"/>
            <a:ext cx="276225" cy="477837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grpSp>
        <p:nvGrpSpPr>
          <p:cNvPr id="76" name="组合 301"/>
          <p:cNvGrpSpPr>
            <a:grpSpLocks noChangeAspect="1"/>
          </p:cNvGrpSpPr>
          <p:nvPr/>
        </p:nvGrpSpPr>
        <p:grpSpPr>
          <a:xfrm>
            <a:off x="99164" y="3073444"/>
            <a:ext cx="542523" cy="704818"/>
            <a:chOff x="5256799" y="4239109"/>
            <a:chExt cx="223152" cy="217430"/>
          </a:xfrm>
          <a:solidFill>
            <a:srgbClr val="01ACBE"/>
          </a:solidFill>
        </p:grpSpPr>
        <p:sp>
          <p:nvSpPr>
            <p:cNvPr id="77" name="Freeform 40"/>
            <p:cNvSpPr>
              <a:spLocks noEditPoints="1"/>
            </p:cNvSpPr>
            <p:nvPr/>
          </p:nvSpPr>
          <p:spPr bwMode="auto">
            <a:xfrm>
              <a:off x="5256799" y="4239109"/>
              <a:ext cx="223152" cy="217430"/>
            </a:xfrm>
            <a:custGeom>
              <a:avLst/>
              <a:gdLst>
                <a:gd name="T0" fmla="*/ 44 w 49"/>
                <a:gd name="T1" fmla="*/ 33 h 48"/>
                <a:gd name="T2" fmla="*/ 49 w 49"/>
                <a:gd name="T3" fmla="*/ 28 h 48"/>
                <a:gd name="T4" fmla="*/ 49 w 49"/>
                <a:gd name="T5" fmla="*/ 5 h 48"/>
                <a:gd name="T6" fmla="*/ 44 w 49"/>
                <a:gd name="T7" fmla="*/ 0 h 48"/>
                <a:gd name="T8" fmla="*/ 5 w 49"/>
                <a:gd name="T9" fmla="*/ 0 h 48"/>
                <a:gd name="T10" fmla="*/ 0 w 49"/>
                <a:gd name="T11" fmla="*/ 5 h 48"/>
                <a:gd name="T12" fmla="*/ 0 w 49"/>
                <a:gd name="T13" fmla="*/ 28 h 48"/>
                <a:gd name="T14" fmla="*/ 5 w 49"/>
                <a:gd name="T15" fmla="*/ 33 h 48"/>
                <a:gd name="T16" fmla="*/ 20 w 49"/>
                <a:gd name="T17" fmla="*/ 33 h 48"/>
                <a:gd name="T18" fmla="*/ 20 w 49"/>
                <a:gd name="T19" fmla="*/ 38 h 48"/>
                <a:gd name="T20" fmla="*/ 5 w 49"/>
                <a:gd name="T21" fmla="*/ 38 h 48"/>
                <a:gd name="T22" fmla="*/ 0 w 49"/>
                <a:gd name="T23" fmla="*/ 43 h 48"/>
                <a:gd name="T24" fmla="*/ 0 w 49"/>
                <a:gd name="T25" fmla="*/ 47 h 48"/>
                <a:gd name="T26" fmla="*/ 1 w 49"/>
                <a:gd name="T27" fmla="*/ 48 h 48"/>
                <a:gd name="T28" fmla="*/ 48 w 49"/>
                <a:gd name="T29" fmla="*/ 48 h 48"/>
                <a:gd name="T30" fmla="*/ 49 w 49"/>
                <a:gd name="T31" fmla="*/ 47 h 48"/>
                <a:gd name="T32" fmla="*/ 49 w 49"/>
                <a:gd name="T33" fmla="*/ 43 h 48"/>
                <a:gd name="T34" fmla="*/ 44 w 49"/>
                <a:gd name="T35" fmla="*/ 38 h 48"/>
                <a:gd name="T36" fmla="*/ 29 w 49"/>
                <a:gd name="T37" fmla="*/ 38 h 48"/>
                <a:gd name="T38" fmla="*/ 29 w 49"/>
                <a:gd name="T39" fmla="*/ 33 h 48"/>
                <a:gd name="T40" fmla="*/ 44 w 49"/>
                <a:gd name="T41" fmla="*/ 33 h 48"/>
                <a:gd name="T42" fmla="*/ 2 w 49"/>
                <a:gd name="T43" fmla="*/ 28 h 48"/>
                <a:gd name="T44" fmla="*/ 2 w 49"/>
                <a:gd name="T45" fmla="*/ 5 h 48"/>
                <a:gd name="T46" fmla="*/ 5 w 49"/>
                <a:gd name="T47" fmla="*/ 2 h 48"/>
                <a:gd name="T48" fmla="*/ 44 w 49"/>
                <a:gd name="T49" fmla="*/ 2 h 48"/>
                <a:gd name="T50" fmla="*/ 47 w 49"/>
                <a:gd name="T51" fmla="*/ 5 h 48"/>
                <a:gd name="T52" fmla="*/ 47 w 49"/>
                <a:gd name="T53" fmla="*/ 28 h 48"/>
                <a:gd name="T54" fmla="*/ 44 w 49"/>
                <a:gd name="T55" fmla="*/ 31 h 48"/>
                <a:gd name="T56" fmla="*/ 5 w 49"/>
                <a:gd name="T57" fmla="*/ 31 h 48"/>
                <a:gd name="T58" fmla="*/ 2 w 49"/>
                <a:gd name="T5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8">
                  <a:moveTo>
                    <a:pt x="44" y="33"/>
                  </a:moveTo>
                  <a:cubicBezTo>
                    <a:pt x="47" y="33"/>
                    <a:pt x="49" y="31"/>
                    <a:pt x="49" y="2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7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8"/>
                    <a:pt x="1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8"/>
                    <a:pt x="49" y="47"/>
                    <a:pt x="49" y="4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0"/>
                    <a:pt x="47" y="38"/>
                    <a:pt x="44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44" y="33"/>
                  </a:lnTo>
                  <a:close/>
                  <a:moveTo>
                    <a:pt x="2" y="28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3"/>
                    <a:pt x="47" y="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0"/>
                    <a:pt x="46" y="31"/>
                    <a:pt x="4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685800">
                <a:defRPr/>
              </a:pPr>
              <a:endParaRPr lang="zh-CN" altLang="en-US" sz="1013">
                <a:solidFill>
                  <a:prstClr val="black"/>
                </a:solidFill>
                <a:ea typeface="宋体"/>
                <a:cs typeface="Arial" charset="0"/>
              </a:endParaRPr>
            </a:p>
          </p:txBody>
        </p:sp>
        <p:sp>
          <p:nvSpPr>
            <p:cNvPr id="78" name="Freeform 41"/>
            <p:cNvSpPr/>
            <p:nvPr/>
          </p:nvSpPr>
          <p:spPr bwMode="auto">
            <a:xfrm>
              <a:off x="5273965" y="4256274"/>
              <a:ext cx="186913" cy="114437"/>
            </a:xfrm>
            <a:custGeom>
              <a:avLst/>
              <a:gdLst>
                <a:gd name="T0" fmla="*/ 41 w 41"/>
                <a:gd name="T1" fmla="*/ 24 h 25"/>
                <a:gd name="T2" fmla="*/ 41 w 41"/>
                <a:gd name="T3" fmla="*/ 1 h 25"/>
                <a:gd name="T4" fmla="*/ 40 w 41"/>
                <a:gd name="T5" fmla="*/ 0 h 25"/>
                <a:gd name="T6" fmla="*/ 1 w 41"/>
                <a:gd name="T7" fmla="*/ 0 h 25"/>
                <a:gd name="T8" fmla="*/ 0 w 41"/>
                <a:gd name="T9" fmla="*/ 1 h 25"/>
                <a:gd name="T10" fmla="*/ 0 w 41"/>
                <a:gd name="T11" fmla="*/ 24 h 25"/>
                <a:gd name="T12" fmla="*/ 1 w 41"/>
                <a:gd name="T13" fmla="*/ 25 h 25"/>
                <a:gd name="T14" fmla="*/ 40 w 41"/>
                <a:gd name="T15" fmla="*/ 25 h 25"/>
                <a:gd name="T16" fmla="*/ 41 w 41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1" y="2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685800">
                <a:defRPr/>
              </a:pPr>
              <a:endParaRPr lang="zh-CN" altLang="en-US" sz="1013">
                <a:solidFill>
                  <a:prstClr val="black"/>
                </a:solidFill>
                <a:ea typeface="宋体"/>
                <a:cs typeface="Arial" charset="0"/>
              </a:endParaRPr>
            </a:p>
          </p:txBody>
        </p:sp>
      </p:grpSp>
      <p:sp>
        <p:nvSpPr>
          <p:cNvPr id="79" name="Rectangle 42"/>
          <p:cNvSpPr>
            <a:spLocks noChangeArrowheads="1"/>
          </p:cNvSpPr>
          <p:nvPr/>
        </p:nvSpPr>
        <p:spPr bwMode="auto">
          <a:xfrm>
            <a:off x="731044" y="2389191"/>
            <a:ext cx="166688" cy="225425"/>
          </a:xfrm>
          <a:prstGeom prst="rect">
            <a:avLst/>
          </a:prstGeom>
          <a:solidFill>
            <a:srgbClr val="666666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897732" y="2389191"/>
            <a:ext cx="166688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81" name="Rectangle 44"/>
          <p:cNvSpPr>
            <a:spLocks noChangeArrowheads="1"/>
          </p:cNvSpPr>
          <p:nvPr/>
        </p:nvSpPr>
        <p:spPr bwMode="auto">
          <a:xfrm>
            <a:off x="1064420" y="2389191"/>
            <a:ext cx="161925" cy="225425"/>
          </a:xfrm>
          <a:prstGeom prst="rect">
            <a:avLst/>
          </a:prstGeom>
          <a:solidFill>
            <a:srgbClr val="CCCCCC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14" name="Rectangle 77"/>
          <p:cNvSpPr>
            <a:spLocks noChangeArrowheads="1"/>
          </p:cNvSpPr>
          <p:nvPr/>
        </p:nvSpPr>
        <p:spPr bwMode="auto">
          <a:xfrm>
            <a:off x="731044" y="2771775"/>
            <a:ext cx="166688" cy="223838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15" name="Rectangle 78"/>
          <p:cNvSpPr>
            <a:spLocks noChangeArrowheads="1"/>
          </p:cNvSpPr>
          <p:nvPr/>
        </p:nvSpPr>
        <p:spPr bwMode="auto">
          <a:xfrm>
            <a:off x="731044" y="2771775"/>
            <a:ext cx="166688" cy="223838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16" name="Rectangle 79"/>
          <p:cNvSpPr>
            <a:spLocks noChangeArrowheads="1"/>
          </p:cNvSpPr>
          <p:nvPr/>
        </p:nvSpPr>
        <p:spPr bwMode="auto">
          <a:xfrm>
            <a:off x="897732" y="2771775"/>
            <a:ext cx="166688" cy="223838"/>
          </a:xfrm>
          <a:prstGeom prst="rect">
            <a:avLst/>
          </a:prstGeom>
          <a:solidFill>
            <a:srgbClr val="1783B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17" name="Rectangle 80"/>
          <p:cNvSpPr>
            <a:spLocks noChangeArrowheads="1"/>
          </p:cNvSpPr>
          <p:nvPr/>
        </p:nvSpPr>
        <p:spPr bwMode="auto">
          <a:xfrm>
            <a:off x="897732" y="2771775"/>
            <a:ext cx="166688" cy="223838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18" name="Rectangle 81"/>
          <p:cNvSpPr>
            <a:spLocks noChangeArrowheads="1"/>
          </p:cNvSpPr>
          <p:nvPr/>
        </p:nvSpPr>
        <p:spPr bwMode="auto">
          <a:xfrm>
            <a:off x="1064420" y="2771775"/>
            <a:ext cx="161925" cy="223838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19" name="Rectangle 82"/>
          <p:cNvSpPr>
            <a:spLocks noChangeArrowheads="1"/>
          </p:cNvSpPr>
          <p:nvPr/>
        </p:nvSpPr>
        <p:spPr bwMode="auto">
          <a:xfrm>
            <a:off x="1064420" y="2771775"/>
            <a:ext cx="161925" cy="223838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20" name="Rectangle 83"/>
          <p:cNvSpPr>
            <a:spLocks noChangeArrowheads="1"/>
          </p:cNvSpPr>
          <p:nvPr/>
        </p:nvSpPr>
        <p:spPr bwMode="auto">
          <a:xfrm>
            <a:off x="731044" y="3027363"/>
            <a:ext cx="166688" cy="228600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21" name="Rectangle 84"/>
          <p:cNvSpPr>
            <a:spLocks noChangeArrowheads="1"/>
          </p:cNvSpPr>
          <p:nvPr/>
        </p:nvSpPr>
        <p:spPr bwMode="auto">
          <a:xfrm>
            <a:off x="731044" y="3027363"/>
            <a:ext cx="166688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22" name="Rectangle 85"/>
          <p:cNvSpPr>
            <a:spLocks noChangeArrowheads="1"/>
          </p:cNvSpPr>
          <p:nvPr/>
        </p:nvSpPr>
        <p:spPr bwMode="auto">
          <a:xfrm>
            <a:off x="897732" y="3027363"/>
            <a:ext cx="166688" cy="228600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23" name="Rectangle 86"/>
          <p:cNvSpPr>
            <a:spLocks noChangeArrowheads="1"/>
          </p:cNvSpPr>
          <p:nvPr/>
        </p:nvSpPr>
        <p:spPr bwMode="auto">
          <a:xfrm>
            <a:off x="897732" y="3027363"/>
            <a:ext cx="166688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24" name="Rectangle 87"/>
          <p:cNvSpPr>
            <a:spLocks noChangeArrowheads="1"/>
          </p:cNvSpPr>
          <p:nvPr/>
        </p:nvSpPr>
        <p:spPr bwMode="auto">
          <a:xfrm>
            <a:off x="1064420" y="3027363"/>
            <a:ext cx="161925" cy="228600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25" name="Rectangle 88"/>
          <p:cNvSpPr>
            <a:spLocks noChangeArrowheads="1"/>
          </p:cNvSpPr>
          <p:nvPr/>
        </p:nvSpPr>
        <p:spPr bwMode="auto">
          <a:xfrm>
            <a:off x="1064420" y="3027363"/>
            <a:ext cx="161925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26" name="Rectangle 89"/>
          <p:cNvSpPr>
            <a:spLocks noChangeArrowheads="1"/>
          </p:cNvSpPr>
          <p:nvPr/>
        </p:nvSpPr>
        <p:spPr bwMode="auto">
          <a:xfrm>
            <a:off x="731044" y="3255963"/>
            <a:ext cx="166688" cy="228600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27" name="Rectangle 90"/>
          <p:cNvSpPr>
            <a:spLocks noChangeArrowheads="1"/>
          </p:cNvSpPr>
          <p:nvPr/>
        </p:nvSpPr>
        <p:spPr bwMode="auto">
          <a:xfrm>
            <a:off x="731044" y="3255963"/>
            <a:ext cx="166688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28" name="Rectangle 91"/>
          <p:cNvSpPr>
            <a:spLocks noChangeArrowheads="1"/>
          </p:cNvSpPr>
          <p:nvPr/>
        </p:nvSpPr>
        <p:spPr bwMode="auto">
          <a:xfrm>
            <a:off x="897732" y="3255963"/>
            <a:ext cx="166688" cy="228600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29" name="Rectangle 92"/>
          <p:cNvSpPr>
            <a:spLocks noChangeArrowheads="1"/>
          </p:cNvSpPr>
          <p:nvPr/>
        </p:nvSpPr>
        <p:spPr bwMode="auto">
          <a:xfrm>
            <a:off x="897732" y="3255963"/>
            <a:ext cx="166688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30" name="Rectangle 93"/>
          <p:cNvSpPr>
            <a:spLocks noChangeArrowheads="1"/>
          </p:cNvSpPr>
          <p:nvPr/>
        </p:nvSpPr>
        <p:spPr bwMode="auto">
          <a:xfrm>
            <a:off x="1064420" y="3255963"/>
            <a:ext cx="161925" cy="228600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31" name="Rectangle 94"/>
          <p:cNvSpPr>
            <a:spLocks noChangeArrowheads="1"/>
          </p:cNvSpPr>
          <p:nvPr/>
        </p:nvSpPr>
        <p:spPr bwMode="auto">
          <a:xfrm>
            <a:off x="1064420" y="3255963"/>
            <a:ext cx="161925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32" name="Rectangle 95"/>
          <p:cNvSpPr>
            <a:spLocks noChangeArrowheads="1"/>
          </p:cNvSpPr>
          <p:nvPr/>
        </p:nvSpPr>
        <p:spPr bwMode="auto">
          <a:xfrm>
            <a:off x="731044" y="3516313"/>
            <a:ext cx="166688" cy="228600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33" name="Rectangle 96"/>
          <p:cNvSpPr>
            <a:spLocks noChangeArrowheads="1"/>
          </p:cNvSpPr>
          <p:nvPr/>
        </p:nvSpPr>
        <p:spPr bwMode="auto">
          <a:xfrm>
            <a:off x="731044" y="3516313"/>
            <a:ext cx="166688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34" name="Rectangle 97"/>
          <p:cNvSpPr>
            <a:spLocks noChangeArrowheads="1"/>
          </p:cNvSpPr>
          <p:nvPr/>
        </p:nvSpPr>
        <p:spPr bwMode="auto">
          <a:xfrm>
            <a:off x="897732" y="3516313"/>
            <a:ext cx="166688" cy="228600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35" name="Rectangle 98"/>
          <p:cNvSpPr>
            <a:spLocks noChangeArrowheads="1"/>
          </p:cNvSpPr>
          <p:nvPr/>
        </p:nvSpPr>
        <p:spPr bwMode="auto">
          <a:xfrm>
            <a:off x="897732" y="3516313"/>
            <a:ext cx="166688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36" name="Rectangle 99"/>
          <p:cNvSpPr>
            <a:spLocks noChangeArrowheads="1"/>
          </p:cNvSpPr>
          <p:nvPr/>
        </p:nvSpPr>
        <p:spPr bwMode="auto">
          <a:xfrm>
            <a:off x="1064420" y="3516313"/>
            <a:ext cx="161925" cy="228600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37" name="Rectangle 100"/>
          <p:cNvSpPr>
            <a:spLocks noChangeArrowheads="1"/>
          </p:cNvSpPr>
          <p:nvPr/>
        </p:nvSpPr>
        <p:spPr bwMode="auto">
          <a:xfrm>
            <a:off x="1064420" y="3516313"/>
            <a:ext cx="161925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38" name="Rectangle 101"/>
          <p:cNvSpPr>
            <a:spLocks noChangeArrowheads="1"/>
          </p:cNvSpPr>
          <p:nvPr/>
        </p:nvSpPr>
        <p:spPr bwMode="auto">
          <a:xfrm>
            <a:off x="713185" y="3824288"/>
            <a:ext cx="166688" cy="228600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39" name="Rectangle 102"/>
          <p:cNvSpPr>
            <a:spLocks noChangeArrowheads="1"/>
          </p:cNvSpPr>
          <p:nvPr/>
        </p:nvSpPr>
        <p:spPr bwMode="auto">
          <a:xfrm>
            <a:off x="713185" y="3824288"/>
            <a:ext cx="166688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40" name="Rectangle 103"/>
          <p:cNvSpPr>
            <a:spLocks noChangeArrowheads="1"/>
          </p:cNvSpPr>
          <p:nvPr/>
        </p:nvSpPr>
        <p:spPr bwMode="auto">
          <a:xfrm>
            <a:off x="879873" y="3824288"/>
            <a:ext cx="165497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41" name="Rectangle 104"/>
          <p:cNvSpPr>
            <a:spLocks noChangeArrowheads="1"/>
          </p:cNvSpPr>
          <p:nvPr/>
        </p:nvSpPr>
        <p:spPr bwMode="auto">
          <a:xfrm>
            <a:off x="879873" y="3824288"/>
            <a:ext cx="165497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42" name="Rectangle 105"/>
          <p:cNvSpPr>
            <a:spLocks noChangeArrowheads="1"/>
          </p:cNvSpPr>
          <p:nvPr/>
        </p:nvSpPr>
        <p:spPr bwMode="auto">
          <a:xfrm>
            <a:off x="1045369" y="3824288"/>
            <a:ext cx="163116" cy="228600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43" name="Rectangle 106"/>
          <p:cNvSpPr>
            <a:spLocks noChangeArrowheads="1"/>
          </p:cNvSpPr>
          <p:nvPr/>
        </p:nvSpPr>
        <p:spPr bwMode="auto">
          <a:xfrm>
            <a:off x="1045369" y="3824288"/>
            <a:ext cx="163116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44" name="Rectangle 107"/>
          <p:cNvSpPr>
            <a:spLocks noChangeArrowheads="1"/>
          </p:cNvSpPr>
          <p:nvPr/>
        </p:nvSpPr>
        <p:spPr bwMode="auto">
          <a:xfrm>
            <a:off x="704852" y="4071938"/>
            <a:ext cx="192881" cy="406400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46" name="Rectangle 109"/>
          <p:cNvSpPr>
            <a:spLocks noChangeArrowheads="1"/>
          </p:cNvSpPr>
          <p:nvPr/>
        </p:nvSpPr>
        <p:spPr bwMode="auto">
          <a:xfrm>
            <a:off x="870348" y="4071938"/>
            <a:ext cx="194072" cy="406400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48" name="Rectangle 111"/>
          <p:cNvSpPr>
            <a:spLocks noChangeArrowheads="1"/>
          </p:cNvSpPr>
          <p:nvPr/>
        </p:nvSpPr>
        <p:spPr bwMode="auto">
          <a:xfrm>
            <a:off x="1038226" y="4071938"/>
            <a:ext cx="188119" cy="406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49" name="Rectangle 112"/>
          <p:cNvSpPr>
            <a:spLocks noChangeArrowheads="1"/>
          </p:cNvSpPr>
          <p:nvPr/>
        </p:nvSpPr>
        <p:spPr bwMode="auto">
          <a:xfrm>
            <a:off x="1038226" y="4071938"/>
            <a:ext cx="188119" cy="4064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50" name="Freeform 113"/>
          <p:cNvSpPr/>
          <p:nvPr/>
        </p:nvSpPr>
        <p:spPr bwMode="auto">
          <a:xfrm>
            <a:off x="722710" y="4506916"/>
            <a:ext cx="175022" cy="407987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51" name="Freeform 114"/>
          <p:cNvSpPr/>
          <p:nvPr/>
        </p:nvSpPr>
        <p:spPr bwMode="auto">
          <a:xfrm>
            <a:off x="722710" y="4506916"/>
            <a:ext cx="175022" cy="407987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52" name="Rectangle 115"/>
          <p:cNvSpPr>
            <a:spLocks noChangeArrowheads="1"/>
          </p:cNvSpPr>
          <p:nvPr/>
        </p:nvSpPr>
        <p:spPr bwMode="auto">
          <a:xfrm>
            <a:off x="889398" y="4506916"/>
            <a:ext cx="175022" cy="407987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53" name="Rectangle 116"/>
          <p:cNvSpPr>
            <a:spLocks noChangeArrowheads="1"/>
          </p:cNvSpPr>
          <p:nvPr/>
        </p:nvSpPr>
        <p:spPr bwMode="auto">
          <a:xfrm>
            <a:off x="889398" y="4506916"/>
            <a:ext cx="175022" cy="407987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54" name="Freeform 117"/>
          <p:cNvSpPr/>
          <p:nvPr/>
        </p:nvSpPr>
        <p:spPr bwMode="auto">
          <a:xfrm>
            <a:off x="1056086" y="4506916"/>
            <a:ext cx="170259" cy="407987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56" name="Freeform 119"/>
          <p:cNvSpPr/>
          <p:nvPr/>
        </p:nvSpPr>
        <p:spPr bwMode="auto">
          <a:xfrm flipH="1" flipV="1">
            <a:off x="964408" y="4922838"/>
            <a:ext cx="59531" cy="119062"/>
          </a:xfrm>
          <a:custGeom>
            <a:avLst/>
            <a:gdLst>
              <a:gd name="T0" fmla="*/ 64 w 131"/>
              <a:gd name="T1" fmla="*/ 0 h 66"/>
              <a:gd name="T2" fmla="*/ 0 w 131"/>
              <a:gd name="T3" fmla="*/ 0 h 66"/>
              <a:gd name="T4" fmla="*/ 64 w 131"/>
              <a:gd name="T5" fmla="*/ 66 h 66"/>
              <a:gd name="T6" fmla="*/ 131 w 131"/>
              <a:gd name="T7" fmla="*/ 0 h 66"/>
              <a:gd name="T8" fmla="*/ 64 w 131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66">
                <a:moveTo>
                  <a:pt x="64" y="0"/>
                </a:moveTo>
                <a:lnTo>
                  <a:pt x="0" y="0"/>
                </a:lnTo>
                <a:lnTo>
                  <a:pt x="64" y="66"/>
                </a:lnTo>
                <a:lnTo>
                  <a:pt x="13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57" name="Freeform 120"/>
          <p:cNvSpPr/>
          <p:nvPr/>
        </p:nvSpPr>
        <p:spPr bwMode="auto">
          <a:xfrm>
            <a:off x="889398" y="4506916"/>
            <a:ext cx="175022" cy="407987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71" name="Freeform 135"/>
          <p:cNvSpPr/>
          <p:nvPr/>
        </p:nvSpPr>
        <p:spPr bwMode="auto">
          <a:xfrm>
            <a:off x="1226345" y="2771775"/>
            <a:ext cx="179785" cy="223838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72" name="Freeform 136"/>
          <p:cNvSpPr/>
          <p:nvPr/>
        </p:nvSpPr>
        <p:spPr bwMode="auto">
          <a:xfrm>
            <a:off x="1064420" y="3027363"/>
            <a:ext cx="161925" cy="228600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73" name="Freeform 137"/>
          <p:cNvSpPr/>
          <p:nvPr/>
        </p:nvSpPr>
        <p:spPr bwMode="auto">
          <a:xfrm>
            <a:off x="1064420" y="3027363"/>
            <a:ext cx="161925" cy="228600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74" name="Freeform 138"/>
          <p:cNvSpPr/>
          <p:nvPr/>
        </p:nvSpPr>
        <p:spPr bwMode="auto">
          <a:xfrm>
            <a:off x="1226345" y="3478216"/>
            <a:ext cx="4763" cy="3175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75" name="Freeform 139"/>
          <p:cNvSpPr/>
          <p:nvPr/>
        </p:nvSpPr>
        <p:spPr bwMode="auto">
          <a:xfrm>
            <a:off x="1226345" y="3478216"/>
            <a:ext cx="4763" cy="3175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76" name="Freeform 140"/>
          <p:cNvSpPr/>
          <p:nvPr/>
        </p:nvSpPr>
        <p:spPr bwMode="auto">
          <a:xfrm>
            <a:off x="1064420" y="3263900"/>
            <a:ext cx="161925" cy="217488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77" name="Freeform 141"/>
          <p:cNvSpPr/>
          <p:nvPr/>
        </p:nvSpPr>
        <p:spPr bwMode="auto">
          <a:xfrm>
            <a:off x="1064420" y="3263900"/>
            <a:ext cx="161925" cy="217488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78" name="Rectangle 142"/>
          <p:cNvSpPr>
            <a:spLocks noChangeArrowheads="1"/>
          </p:cNvSpPr>
          <p:nvPr/>
        </p:nvSpPr>
        <p:spPr bwMode="auto">
          <a:xfrm>
            <a:off x="1060849" y="3481391"/>
            <a:ext cx="1190" cy="1587"/>
          </a:xfrm>
          <a:prstGeom prst="rect">
            <a:avLst/>
          </a:prstGeom>
          <a:solidFill>
            <a:srgbClr val="328FA8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79" name="Freeform 143"/>
          <p:cNvSpPr/>
          <p:nvPr/>
        </p:nvSpPr>
        <p:spPr bwMode="auto">
          <a:xfrm>
            <a:off x="1060847" y="34813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80" name="Freeform 144"/>
          <p:cNvSpPr/>
          <p:nvPr/>
        </p:nvSpPr>
        <p:spPr bwMode="auto">
          <a:xfrm>
            <a:off x="1064420" y="3516313"/>
            <a:ext cx="161925" cy="228600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81" name="Freeform 145"/>
          <p:cNvSpPr/>
          <p:nvPr/>
        </p:nvSpPr>
        <p:spPr bwMode="auto">
          <a:xfrm>
            <a:off x="1064420" y="3516313"/>
            <a:ext cx="161925" cy="228600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82" name="Freeform 146"/>
          <p:cNvSpPr/>
          <p:nvPr/>
        </p:nvSpPr>
        <p:spPr bwMode="auto">
          <a:xfrm>
            <a:off x="1038226" y="4071938"/>
            <a:ext cx="188119" cy="406400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83" name="Freeform 147"/>
          <p:cNvSpPr/>
          <p:nvPr/>
        </p:nvSpPr>
        <p:spPr bwMode="auto">
          <a:xfrm>
            <a:off x="1038226" y="4071938"/>
            <a:ext cx="188119" cy="406400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96" name="Freeform 160"/>
          <p:cNvSpPr/>
          <p:nvPr/>
        </p:nvSpPr>
        <p:spPr bwMode="auto">
          <a:xfrm>
            <a:off x="1060848" y="2995613"/>
            <a:ext cx="357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9B754D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97" name="Freeform 161"/>
          <p:cNvSpPr/>
          <p:nvPr/>
        </p:nvSpPr>
        <p:spPr bwMode="auto">
          <a:xfrm>
            <a:off x="1060848" y="2995613"/>
            <a:ext cx="357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98" name="Freeform 162"/>
          <p:cNvSpPr/>
          <p:nvPr/>
        </p:nvSpPr>
        <p:spPr bwMode="auto">
          <a:xfrm>
            <a:off x="1064420" y="2771775"/>
            <a:ext cx="161925" cy="223838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199" name="Freeform 163"/>
          <p:cNvSpPr/>
          <p:nvPr/>
        </p:nvSpPr>
        <p:spPr bwMode="auto">
          <a:xfrm>
            <a:off x="1064420" y="2771775"/>
            <a:ext cx="161925" cy="223838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06" name="Freeform 170"/>
          <p:cNvSpPr/>
          <p:nvPr/>
        </p:nvSpPr>
        <p:spPr bwMode="auto">
          <a:xfrm>
            <a:off x="897732" y="2771775"/>
            <a:ext cx="166688" cy="223838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07" name="Freeform 171"/>
          <p:cNvSpPr/>
          <p:nvPr/>
        </p:nvSpPr>
        <p:spPr bwMode="auto">
          <a:xfrm>
            <a:off x="897732" y="2771775"/>
            <a:ext cx="166688" cy="223838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08" name="Rectangle 172"/>
          <p:cNvSpPr>
            <a:spLocks noChangeArrowheads="1"/>
          </p:cNvSpPr>
          <p:nvPr/>
        </p:nvSpPr>
        <p:spPr bwMode="auto">
          <a:xfrm>
            <a:off x="1064420" y="2995616"/>
            <a:ext cx="1191" cy="1587"/>
          </a:xfrm>
          <a:prstGeom prst="rect">
            <a:avLst/>
          </a:prstGeom>
          <a:solidFill>
            <a:srgbClr val="916A43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09" name="Freeform 173"/>
          <p:cNvSpPr/>
          <p:nvPr/>
        </p:nvSpPr>
        <p:spPr bwMode="auto">
          <a:xfrm>
            <a:off x="1064419" y="29956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10" name="Freeform 174"/>
          <p:cNvSpPr/>
          <p:nvPr/>
        </p:nvSpPr>
        <p:spPr bwMode="auto">
          <a:xfrm>
            <a:off x="897732" y="3027363"/>
            <a:ext cx="166688" cy="228600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11" name="Freeform 175"/>
          <p:cNvSpPr/>
          <p:nvPr/>
        </p:nvSpPr>
        <p:spPr bwMode="auto">
          <a:xfrm>
            <a:off x="897732" y="3027363"/>
            <a:ext cx="166688" cy="228600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12" name="Freeform 176"/>
          <p:cNvSpPr/>
          <p:nvPr/>
        </p:nvSpPr>
        <p:spPr bwMode="auto">
          <a:xfrm>
            <a:off x="897732" y="3255966"/>
            <a:ext cx="166688" cy="225425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13" name="Freeform 177"/>
          <p:cNvSpPr/>
          <p:nvPr/>
        </p:nvSpPr>
        <p:spPr bwMode="auto">
          <a:xfrm>
            <a:off x="897732" y="3255966"/>
            <a:ext cx="166688" cy="225425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14" name="Freeform 178"/>
          <p:cNvSpPr/>
          <p:nvPr/>
        </p:nvSpPr>
        <p:spPr bwMode="auto">
          <a:xfrm>
            <a:off x="1060848" y="3481391"/>
            <a:ext cx="3572" cy="3175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15" name="Freeform 179"/>
          <p:cNvSpPr/>
          <p:nvPr/>
        </p:nvSpPr>
        <p:spPr bwMode="auto">
          <a:xfrm>
            <a:off x="1060848" y="3481391"/>
            <a:ext cx="3572" cy="3175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16" name="Freeform 180"/>
          <p:cNvSpPr/>
          <p:nvPr/>
        </p:nvSpPr>
        <p:spPr bwMode="auto">
          <a:xfrm>
            <a:off x="1060848" y="3260728"/>
            <a:ext cx="3572" cy="220663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2F8293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17" name="Freeform 181"/>
          <p:cNvSpPr/>
          <p:nvPr/>
        </p:nvSpPr>
        <p:spPr bwMode="auto">
          <a:xfrm>
            <a:off x="1060848" y="3260728"/>
            <a:ext cx="3572" cy="220663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18" name="Freeform 182"/>
          <p:cNvSpPr/>
          <p:nvPr/>
        </p:nvSpPr>
        <p:spPr bwMode="auto">
          <a:xfrm>
            <a:off x="897732" y="3516313"/>
            <a:ext cx="166688" cy="228600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19" name="Freeform 183"/>
          <p:cNvSpPr/>
          <p:nvPr/>
        </p:nvSpPr>
        <p:spPr bwMode="auto">
          <a:xfrm>
            <a:off x="897732" y="3516313"/>
            <a:ext cx="166688" cy="228600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20" name="Freeform 184"/>
          <p:cNvSpPr/>
          <p:nvPr/>
        </p:nvSpPr>
        <p:spPr bwMode="auto">
          <a:xfrm>
            <a:off x="870348" y="4071938"/>
            <a:ext cx="194072" cy="406400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32" name="Freeform 198"/>
          <p:cNvSpPr/>
          <p:nvPr/>
        </p:nvSpPr>
        <p:spPr bwMode="auto">
          <a:xfrm>
            <a:off x="731044" y="3255963"/>
            <a:ext cx="166688" cy="228600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33" name="Freeform 199"/>
          <p:cNvSpPr/>
          <p:nvPr/>
        </p:nvSpPr>
        <p:spPr bwMode="auto">
          <a:xfrm>
            <a:off x="731044" y="3255963"/>
            <a:ext cx="166688" cy="228600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34" name="Freeform 200"/>
          <p:cNvSpPr/>
          <p:nvPr/>
        </p:nvSpPr>
        <p:spPr bwMode="auto">
          <a:xfrm>
            <a:off x="731044" y="3516313"/>
            <a:ext cx="166688" cy="228600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35" name="Freeform 201"/>
          <p:cNvSpPr/>
          <p:nvPr/>
        </p:nvSpPr>
        <p:spPr bwMode="auto">
          <a:xfrm>
            <a:off x="731044" y="3516313"/>
            <a:ext cx="166688" cy="228600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36" name="Freeform 202"/>
          <p:cNvSpPr/>
          <p:nvPr/>
        </p:nvSpPr>
        <p:spPr bwMode="auto">
          <a:xfrm>
            <a:off x="713186" y="3902076"/>
            <a:ext cx="417909" cy="150813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37" name="Freeform 203"/>
          <p:cNvSpPr/>
          <p:nvPr/>
        </p:nvSpPr>
        <p:spPr bwMode="auto">
          <a:xfrm>
            <a:off x="1157287" y="3894138"/>
            <a:ext cx="166688" cy="207962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  <p:sp>
        <p:nvSpPr>
          <p:cNvPr id="238" name="Freeform 204"/>
          <p:cNvSpPr/>
          <p:nvPr/>
        </p:nvSpPr>
        <p:spPr bwMode="auto">
          <a:xfrm>
            <a:off x="704852" y="4098928"/>
            <a:ext cx="192881" cy="379413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ea typeface="宋体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WhatsApp Image 2021-11-08 at 10.51.14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77" y="1286762"/>
            <a:ext cx="7128115" cy="534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5337" y="3326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dirty="0" smtClean="0">
                <a:solidFill>
                  <a:srgbClr val="FF0000"/>
                </a:solidFill>
              </a:rPr>
              <a:t>ВОЛЕЙБОЛ ҮЙІРМЕСІ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WhatsApp Image 2022-04-13 at 09.16.3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849599" cy="51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18864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dirty="0" smtClean="0">
                <a:solidFill>
                  <a:srgbClr val="FF0000"/>
                </a:solidFill>
              </a:rPr>
              <a:t>Дебат клубы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МЕКТЕПШІЛІК ҮЙІРМЕЛЕР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МЕКТЕПШІЛІК ТЕАТР</a:t>
            </a:r>
          </a:p>
          <a:p>
            <a:r>
              <a:rPr lang="kk-KZ" dirty="0" smtClean="0"/>
              <a:t>МЕКТЕП ПАРЛАМЕНТІ</a:t>
            </a:r>
          </a:p>
          <a:p>
            <a:r>
              <a:rPr lang="kk-KZ" dirty="0" smtClean="0"/>
              <a:t>ТОҒЫЗ ҚҰМАЛАҚ</a:t>
            </a:r>
          </a:p>
          <a:p>
            <a:r>
              <a:rPr lang="kk-KZ" dirty="0" smtClean="0"/>
              <a:t>АСЫҚ АТУ</a:t>
            </a:r>
          </a:p>
          <a:p>
            <a:r>
              <a:rPr lang="kk-KZ" dirty="0" smtClean="0"/>
              <a:t>ЖАС ИНФОРМАТИК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7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Ата</a:t>
            </a:r>
            <a:r>
              <a:rPr lang="ru-RU" dirty="0">
                <a:solidFill>
                  <a:srgbClr val="FF0000"/>
                </a:solidFill>
              </a:rPr>
              <a:t> –</a:t>
            </a:r>
            <a:r>
              <a:rPr lang="ru-RU" dirty="0" err="1">
                <a:solidFill>
                  <a:srgbClr val="FF0000"/>
                </a:solidFill>
              </a:rPr>
              <a:t>аналардың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міндеті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1.	Бала </a:t>
            </a:r>
            <a:r>
              <a:rPr lang="ru-RU" dirty="0" err="1"/>
              <a:t>тәрбиесі</a:t>
            </a:r>
            <a:r>
              <a:rPr lang="ru-RU" dirty="0"/>
              <a:t> </a:t>
            </a:r>
            <a:r>
              <a:rPr lang="ru-RU" dirty="0" err="1"/>
              <a:t>негізі</a:t>
            </a:r>
            <a:r>
              <a:rPr lang="ru-RU" dirty="0"/>
              <a:t> </a:t>
            </a:r>
            <a:r>
              <a:rPr lang="ru-RU" dirty="0" err="1"/>
              <a:t>ата-анада</a:t>
            </a:r>
            <a:r>
              <a:rPr lang="ru-RU" dirty="0"/>
              <a:t> </a:t>
            </a:r>
            <a:r>
              <a:rPr lang="ru-RU" dirty="0" err="1"/>
              <a:t>жатқанын</a:t>
            </a:r>
            <a:r>
              <a:rPr lang="ru-RU" dirty="0"/>
              <a:t> </a:t>
            </a:r>
            <a:r>
              <a:rPr lang="ru-RU" dirty="0" err="1"/>
              <a:t>естен</a:t>
            </a:r>
            <a:r>
              <a:rPr lang="ru-RU" dirty="0"/>
              <a:t> </a:t>
            </a:r>
            <a:r>
              <a:rPr lang="ru-RU" dirty="0" err="1"/>
              <a:t>шығармауға</a:t>
            </a:r>
            <a:r>
              <a:rPr lang="ru-RU" dirty="0"/>
              <a:t>;</a:t>
            </a:r>
          </a:p>
          <a:p>
            <a:r>
              <a:rPr lang="ru-RU" dirty="0"/>
              <a:t>2.	</a:t>
            </a:r>
            <a:r>
              <a:rPr lang="ru-RU" dirty="0" err="1"/>
              <a:t>Мектеппен</a:t>
            </a:r>
            <a:r>
              <a:rPr lang="ru-RU" dirty="0"/>
              <a:t> </a:t>
            </a:r>
            <a:r>
              <a:rPr lang="ru-RU" dirty="0" err="1"/>
              <a:t>байланыста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,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сабақтан</a:t>
            </a:r>
            <a:r>
              <a:rPr lang="ru-RU" dirty="0"/>
              <a:t> </a:t>
            </a:r>
            <a:r>
              <a:rPr lang="ru-RU" dirty="0" err="1"/>
              <a:t>қалмауын</a:t>
            </a:r>
            <a:r>
              <a:rPr lang="ru-RU" dirty="0"/>
              <a:t>, </a:t>
            </a:r>
            <a:r>
              <a:rPr lang="ru-RU" dirty="0" err="1"/>
              <a:t>кешікпей</a:t>
            </a:r>
            <a:r>
              <a:rPr lang="ru-RU" dirty="0"/>
              <a:t> </a:t>
            </a:r>
            <a:r>
              <a:rPr lang="ru-RU" dirty="0" err="1"/>
              <a:t>келуін</a:t>
            </a:r>
            <a:r>
              <a:rPr lang="ru-RU" dirty="0"/>
              <a:t> </a:t>
            </a:r>
            <a:r>
              <a:rPr lang="ru-RU" dirty="0" err="1"/>
              <a:t>қадағалауға</a:t>
            </a:r>
            <a:r>
              <a:rPr lang="ru-RU" dirty="0"/>
              <a:t>;</a:t>
            </a:r>
          </a:p>
          <a:p>
            <a:r>
              <a:rPr lang="ru-RU" dirty="0"/>
              <a:t>3.	</a:t>
            </a:r>
            <a:r>
              <a:rPr lang="ru-RU" dirty="0" err="1"/>
              <a:t>Балалардың</a:t>
            </a:r>
            <a:r>
              <a:rPr lang="ru-RU" dirty="0"/>
              <a:t> </a:t>
            </a:r>
            <a:r>
              <a:rPr lang="ru-RU" dirty="0" err="1"/>
              <a:t>өмірі</a:t>
            </a:r>
            <a:r>
              <a:rPr lang="ru-RU" dirty="0"/>
              <a:t> мен </a:t>
            </a:r>
            <a:r>
              <a:rPr lang="ru-RU" dirty="0" err="1"/>
              <a:t>оқуы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рухани</a:t>
            </a:r>
            <a:r>
              <a:rPr lang="ru-RU" dirty="0"/>
              <a:t> </a:t>
            </a:r>
            <a:r>
              <a:rPr lang="ru-RU" dirty="0" err="1"/>
              <a:t>дамуын</a:t>
            </a:r>
            <a:r>
              <a:rPr lang="ru-RU" dirty="0"/>
              <a:t>, </a:t>
            </a:r>
            <a:r>
              <a:rPr lang="ru-RU" dirty="0" err="1"/>
              <a:t>адамгершілік</a:t>
            </a:r>
            <a:r>
              <a:rPr lang="ru-RU" dirty="0"/>
              <a:t> </a:t>
            </a:r>
            <a:r>
              <a:rPr lang="ru-RU" dirty="0" err="1"/>
              <a:t>жағынан</a:t>
            </a:r>
            <a:r>
              <a:rPr lang="ru-RU" dirty="0"/>
              <a:t> </a:t>
            </a:r>
            <a:r>
              <a:rPr lang="ru-RU" dirty="0" err="1"/>
              <a:t>қалыптасуын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</a:t>
            </a:r>
            <a:r>
              <a:rPr lang="ru-RU" dirty="0" err="1"/>
              <a:t>жағдайлар</a:t>
            </a:r>
            <a:r>
              <a:rPr lang="ru-RU" dirty="0"/>
              <a:t> </a:t>
            </a:r>
            <a:r>
              <a:rPr lang="ru-RU" dirty="0" err="1"/>
              <a:t>жасауға</a:t>
            </a:r>
            <a:r>
              <a:rPr lang="ru-RU" dirty="0"/>
              <a:t>;</a:t>
            </a:r>
          </a:p>
          <a:p>
            <a:r>
              <a:rPr lang="ru-RU" dirty="0"/>
              <a:t>4.	Баланы </a:t>
            </a:r>
            <a:r>
              <a:rPr lang="ru-RU" dirty="0" err="1"/>
              <a:t>оқулықтар</a:t>
            </a:r>
            <a:r>
              <a:rPr lang="ru-RU" dirty="0"/>
              <a:t> мен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/>
              <a:t>құралдарымен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етуге</a:t>
            </a:r>
            <a:r>
              <a:rPr lang="ru-RU" dirty="0"/>
              <a:t>;</a:t>
            </a:r>
          </a:p>
          <a:p>
            <a:r>
              <a:rPr lang="ru-RU" dirty="0"/>
              <a:t>5.	</a:t>
            </a:r>
            <a:r>
              <a:rPr lang="ru-RU" dirty="0" err="1"/>
              <a:t>Салауатты</a:t>
            </a:r>
            <a:r>
              <a:rPr lang="ru-RU" dirty="0"/>
              <a:t> </a:t>
            </a:r>
            <a:r>
              <a:rPr lang="ru-RU" dirty="0" err="1"/>
              <a:t>өмірді</a:t>
            </a:r>
            <a:r>
              <a:rPr lang="ru-RU" dirty="0"/>
              <a:t> </a:t>
            </a:r>
            <a:r>
              <a:rPr lang="ru-RU" dirty="0" err="1"/>
              <a:t>насихаттауда</a:t>
            </a:r>
            <a:r>
              <a:rPr lang="ru-RU" dirty="0"/>
              <a:t> </a:t>
            </a:r>
            <a:r>
              <a:rPr lang="ru-RU" dirty="0" err="1"/>
              <a:t>баласына</a:t>
            </a:r>
            <a:r>
              <a:rPr lang="ru-RU" dirty="0"/>
              <a:t> </a:t>
            </a:r>
            <a:r>
              <a:rPr lang="ru-RU" dirty="0" err="1"/>
              <a:t>үлгі</a:t>
            </a:r>
            <a:r>
              <a:rPr lang="ru-RU" dirty="0"/>
              <a:t> </a:t>
            </a:r>
            <a:r>
              <a:rPr lang="ru-RU" dirty="0" err="1"/>
              <a:t>көрсетуге</a:t>
            </a:r>
            <a:r>
              <a:rPr lang="ru-RU" dirty="0"/>
              <a:t>;</a:t>
            </a:r>
          </a:p>
          <a:p>
            <a:r>
              <a:rPr lang="ru-RU" dirty="0"/>
              <a:t>6.	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басын</a:t>
            </a:r>
            <a:r>
              <a:rPr lang="ru-RU" dirty="0"/>
              <a:t> </a:t>
            </a:r>
            <a:r>
              <a:rPr lang="ru-RU" dirty="0" err="1"/>
              <a:t>қорлайтындай</a:t>
            </a:r>
            <a:r>
              <a:rPr lang="ru-RU" dirty="0"/>
              <a:t> </a:t>
            </a:r>
            <a:r>
              <a:rPr lang="ru-RU" dirty="0" err="1"/>
              <a:t>жаза</a:t>
            </a:r>
            <a:r>
              <a:rPr lang="ru-RU" dirty="0"/>
              <a:t> </a:t>
            </a:r>
            <a:r>
              <a:rPr lang="ru-RU" dirty="0" err="1"/>
              <a:t>қолданбауға</a:t>
            </a:r>
            <a:r>
              <a:rPr lang="ru-RU" dirty="0"/>
              <a:t>;</a:t>
            </a:r>
          </a:p>
          <a:p>
            <a:r>
              <a:rPr lang="ru-RU" dirty="0"/>
              <a:t>7.	</a:t>
            </a:r>
            <a:r>
              <a:rPr lang="ru-RU" dirty="0" err="1"/>
              <a:t>Мұғалімдердің</a:t>
            </a:r>
            <a:r>
              <a:rPr lang="ru-RU" dirty="0"/>
              <a:t> </a:t>
            </a:r>
            <a:r>
              <a:rPr lang="ru-RU" dirty="0" err="1"/>
              <a:t>құқын</a:t>
            </a:r>
            <a:r>
              <a:rPr lang="ru-RU" dirty="0"/>
              <a:t>, </a:t>
            </a:r>
            <a:r>
              <a:rPr lang="ru-RU" dirty="0" err="1"/>
              <a:t>беделін</a:t>
            </a:r>
            <a:r>
              <a:rPr lang="ru-RU" dirty="0"/>
              <a:t>, </a:t>
            </a:r>
            <a:r>
              <a:rPr lang="ru-RU" dirty="0" err="1"/>
              <a:t>абыройын</a:t>
            </a:r>
            <a:r>
              <a:rPr lang="ru-RU" dirty="0"/>
              <a:t> </a:t>
            </a:r>
            <a:r>
              <a:rPr lang="ru-RU" dirty="0" err="1"/>
              <a:t>сыйлауға</a:t>
            </a:r>
            <a:r>
              <a:rPr lang="ru-RU" dirty="0"/>
              <a:t>;</a:t>
            </a:r>
          </a:p>
          <a:p>
            <a:r>
              <a:rPr lang="ru-RU" dirty="0"/>
              <a:t>8.	</a:t>
            </a:r>
            <a:r>
              <a:rPr lang="ru-RU" dirty="0" err="1"/>
              <a:t>Көше</a:t>
            </a:r>
            <a:r>
              <a:rPr lang="ru-RU" dirty="0"/>
              <a:t> </a:t>
            </a:r>
            <a:r>
              <a:rPr lang="ru-RU" dirty="0" err="1"/>
              <a:t>ережелерін</a:t>
            </a:r>
            <a:r>
              <a:rPr lang="ru-RU" dirty="0"/>
              <a:t> </a:t>
            </a:r>
            <a:r>
              <a:rPr lang="ru-RU" dirty="0" err="1"/>
              <a:t>сақтауды</a:t>
            </a:r>
            <a:r>
              <a:rPr lang="ru-RU" dirty="0"/>
              <a:t> </a:t>
            </a:r>
            <a:r>
              <a:rPr lang="ru-RU" dirty="0" err="1"/>
              <a:t>еске</a:t>
            </a:r>
            <a:r>
              <a:rPr lang="ru-RU" dirty="0"/>
              <a:t> </a:t>
            </a:r>
            <a:r>
              <a:rPr lang="ru-RU" dirty="0" err="1"/>
              <a:t>салып</a:t>
            </a:r>
            <a:r>
              <a:rPr lang="ru-RU" dirty="0"/>
              <a:t> </a:t>
            </a:r>
            <a:r>
              <a:rPr lang="ru-RU" dirty="0" err="1"/>
              <a:t>тұруға</a:t>
            </a:r>
            <a:r>
              <a:rPr lang="ru-RU" dirty="0"/>
              <a:t>;</a:t>
            </a:r>
          </a:p>
          <a:p>
            <a:r>
              <a:rPr lang="ru-RU" dirty="0"/>
              <a:t>9.	</a:t>
            </a:r>
            <a:r>
              <a:rPr lang="ru-RU" dirty="0" err="1"/>
              <a:t>Үнемі</a:t>
            </a:r>
            <a:r>
              <a:rPr lang="ru-RU" dirty="0"/>
              <a:t> </a:t>
            </a:r>
            <a:r>
              <a:rPr lang="ru-RU" dirty="0" err="1"/>
              <a:t>сынып</a:t>
            </a:r>
            <a:r>
              <a:rPr lang="ru-RU" dirty="0"/>
              <a:t> </a:t>
            </a:r>
            <a:r>
              <a:rPr lang="ru-RU" dirty="0" err="1"/>
              <a:t>жетекшісімен</a:t>
            </a:r>
            <a:r>
              <a:rPr lang="ru-RU" dirty="0"/>
              <a:t> </a:t>
            </a:r>
            <a:r>
              <a:rPr lang="ru-RU" dirty="0" err="1"/>
              <a:t>тығыз</a:t>
            </a:r>
            <a:r>
              <a:rPr lang="ru-RU" dirty="0"/>
              <a:t> </a:t>
            </a:r>
            <a:r>
              <a:rPr lang="ru-RU" dirty="0" err="1"/>
              <a:t>байланыста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, </a:t>
            </a:r>
            <a:r>
              <a:rPr lang="ru-RU" dirty="0" err="1"/>
              <a:t>ата</a:t>
            </a:r>
            <a:r>
              <a:rPr lang="ru-RU" dirty="0"/>
              <a:t> –</a:t>
            </a:r>
            <a:r>
              <a:rPr lang="ru-RU" dirty="0" err="1"/>
              <a:t>аналар</a:t>
            </a:r>
            <a:r>
              <a:rPr lang="ru-RU" dirty="0"/>
              <a:t> </a:t>
            </a:r>
            <a:r>
              <a:rPr lang="ru-RU" dirty="0" err="1"/>
              <a:t>жиналысына</a:t>
            </a:r>
            <a:r>
              <a:rPr lang="ru-RU" dirty="0"/>
              <a:t> </a:t>
            </a:r>
            <a:r>
              <a:rPr lang="ru-RU" dirty="0" err="1"/>
              <a:t>қатысып</a:t>
            </a:r>
            <a:r>
              <a:rPr lang="ru-RU" dirty="0"/>
              <a:t> </a:t>
            </a:r>
            <a:r>
              <a:rPr lang="ru-RU" dirty="0" err="1"/>
              <a:t>отыруға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40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Түнгі қаладағы балалар </a:t>
            </a:r>
            <a:endParaRPr lang="ru-RU" dirty="0"/>
          </a:p>
        </p:txBody>
      </p:sp>
      <p:pic>
        <p:nvPicPr>
          <p:cNvPr id="1026" name="Picture 2" descr="C:\Users\admin\Downloads\IMG-20201106-WA0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364302" cy="32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9f37b9eb-b194-4505-895f-5d44f6a70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9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26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Құқық бұзушылықтың алдын алуға бағытталған шаралар</a:t>
            </a:r>
            <a:endParaRPr lang="ru-RU" dirty="0"/>
          </a:p>
        </p:txBody>
      </p:sp>
      <p:pic>
        <p:nvPicPr>
          <p:cNvPr id="2050" name="Picture 2" descr="C:\Users\admin\Desktop\Тәрбие-2022\Тәрбие-2021\новый тәрбие 2022-2023\04-05 құқық бұзушылықтың алдын алу\құқық бұзушылық\305205505_1543828009392775_637202607420255404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585548" cy="26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Тәрбие-2022\Тәрбие-2021\новый тәрбие 2022-2023\04-05 құқық бұзушылықтың алдын алу\құқық бұзушылық\274816900_1416284638813780_735971642165418345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3913617" cy="29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56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Тәрбие-2022\Тәрбие-2021\новый тәрбие 2022-2023\04-05 құқық бұзушылықтың алдын алу\құқық бұзушылық\305258134_1543827696059473_689787799504295151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0689"/>
            <a:ext cx="450624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WhatsApp Image 2023-05-23 at 08.53.18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75" y="3455511"/>
            <a:ext cx="4531425" cy="340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WhatsApp Image 2023-02-15 at 10.56.4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21" y="1340768"/>
            <a:ext cx="4529479" cy="339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93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Жолда жүру ережелері</a:t>
            </a:r>
            <a:endParaRPr lang="ru-RU" dirty="0"/>
          </a:p>
        </p:txBody>
      </p:sp>
      <p:pic>
        <p:nvPicPr>
          <p:cNvPr id="4098" name="Picture 2" descr="C:\Users\admin\Downloads\WhatsApp Image 2022-11-15 at 16.04.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93965"/>
            <a:ext cx="6803030" cy="51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Бала құқығы</a:t>
            </a:r>
            <a:endParaRPr lang="ru-RU" dirty="0"/>
          </a:p>
        </p:txBody>
      </p:sp>
      <p:pic>
        <p:nvPicPr>
          <p:cNvPr id="5122" name="Picture 2" descr="C:\Users\admin\Downloads\WhatsApp Image 2022-11-15 at 14.40.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144005" cy="460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Қыз балаларға арналған жиналыс</a:t>
            </a:r>
            <a:endParaRPr lang="ru-RU" dirty="0"/>
          </a:p>
        </p:txBody>
      </p:sp>
      <p:pic>
        <p:nvPicPr>
          <p:cNvPr id="6146" name="Picture 2" descr="C:\Users\admin\Downloads\WhatsApp Image 2022-11-15 at 10.12.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05644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4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Мектепшілік үйірмелер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k-KZ" dirty="0" smtClean="0"/>
              <a:t>Футбол</a:t>
            </a:r>
          </a:p>
          <a:p>
            <a:r>
              <a:rPr lang="kk-KZ" dirty="0" smtClean="0"/>
              <a:t>Волейбол</a:t>
            </a:r>
          </a:p>
          <a:p>
            <a:r>
              <a:rPr lang="kk-KZ" dirty="0" smtClean="0"/>
              <a:t>Үстел тенисі</a:t>
            </a:r>
          </a:p>
          <a:p>
            <a:r>
              <a:rPr lang="kk-KZ" dirty="0" smtClean="0"/>
              <a:t>Жас информатик</a:t>
            </a:r>
          </a:p>
          <a:p>
            <a:r>
              <a:rPr lang="kk-KZ" dirty="0" smtClean="0"/>
              <a:t>Қызықты математика</a:t>
            </a:r>
          </a:p>
          <a:p>
            <a:r>
              <a:rPr lang="kk-KZ" dirty="0" smtClean="0"/>
              <a:t>Таза әлем</a:t>
            </a:r>
          </a:p>
          <a:p>
            <a:r>
              <a:rPr lang="kk-KZ" dirty="0" smtClean="0"/>
              <a:t>Би</a:t>
            </a:r>
          </a:p>
          <a:p>
            <a:r>
              <a:rPr lang="kk-KZ" dirty="0" smtClean="0"/>
              <a:t>Театр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13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WhatsApp Image 2021-10-07 at 14.38.3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34734"/>
            <a:ext cx="7080109" cy="53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5" y="336421"/>
            <a:ext cx="590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dirty="0" smtClean="0">
                <a:solidFill>
                  <a:srgbClr val="FF0000"/>
                </a:solidFill>
              </a:rPr>
              <a:t>Футбол үйірмесі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7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62</Words>
  <Application>Microsoft Office PowerPoint</Application>
  <PresentationFormat>Экран (4:3)</PresentationFormat>
  <Paragraphs>36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Түнгі қаладағы балалар </vt:lpstr>
      <vt:lpstr>Құқық бұзушылықтың алдын алуға бағытталған шаралар</vt:lpstr>
      <vt:lpstr>Презентация PowerPoint</vt:lpstr>
      <vt:lpstr>Жолда жүру ережелері</vt:lpstr>
      <vt:lpstr>Бала құқығы</vt:lpstr>
      <vt:lpstr>Қыз балаларға арналған жиналыс</vt:lpstr>
      <vt:lpstr>Мектепшілік үйірмелер</vt:lpstr>
      <vt:lpstr>Презентация PowerPoint</vt:lpstr>
      <vt:lpstr>Презентация PowerPoint</vt:lpstr>
      <vt:lpstr>Презентация PowerPoint</vt:lpstr>
      <vt:lpstr>МЕКТЕПШІЛІК ҮЙІРМЕЛЕР</vt:lpstr>
      <vt:lpstr>Ата –аналардың міндеті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cp:lastPrinted>2021-11-12T06:47:40Z</cp:lastPrinted>
  <dcterms:created xsi:type="dcterms:W3CDTF">2021-11-12T04:36:04Z</dcterms:created>
  <dcterms:modified xsi:type="dcterms:W3CDTF">2023-09-26T05:46:00Z</dcterms:modified>
</cp:coreProperties>
</file>